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8" r:id="rId2"/>
  </p:sldIdLst>
  <p:sldSz cx="6858000" cy="9906000" type="A4"/>
  <p:notesSz cx="6797675" cy="9928225"/>
  <p:embeddedFontLst>
    <p:embeddedFont>
      <p:font typeface="Roboto Condensed" panose="020B0604020202020204" charset="0"/>
      <p:regular r:id="rId5"/>
      <p:bold r:id="rId6"/>
      <p:italic r:id="rId7"/>
      <p:boldItalic r:id="rId8"/>
    </p:embeddedFont>
    <p:embeddedFont>
      <p:font typeface="Roboto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100" d="100"/>
          <a:sy n="100" d="100"/>
        </p:scale>
        <p:origin x="-1771" y="61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26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609220" y="1448327"/>
            <a:ext cx="5803900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Roboto" panose="02000000000000000000" pitchFamily="2" charset="0"/>
              </a:rPr>
              <a:t>Уважаемые налогоплательщики!</a:t>
            </a:r>
            <a:endParaRPr lang="ru-RU" sz="1400" spc="-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30848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09220" y="1936309"/>
            <a:ext cx="5692123" cy="22159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Федеральная налоговая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служба проводит </a:t>
            </a:r>
            <a:endParaRPr lang="ru-RU" sz="14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День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открытых дверей </a:t>
            </a:r>
            <a:endParaRPr lang="ru-RU" sz="14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«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 введении института Единого налогового счета»</a:t>
            </a:r>
          </a:p>
          <a:p>
            <a:pPr algn="ctr"/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для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налогоплательщиков!</a:t>
            </a:r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 декабря 2022 года (</a:t>
            </a:r>
            <a:r>
              <a:rPr lang="ru-RU" sz="2000" b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четверг</a:t>
            </a:r>
            <a:r>
              <a:rPr lang="ru-RU" sz="2000" b="1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  <a:endParaRPr lang="ru-RU" sz="2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ru-RU" sz="13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Мероприятие пройдет во всех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налоговых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инспекциях </a:t>
            </a:r>
          </a:p>
          <a:p>
            <a:pPr algn="ctr"/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ФНС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России (кроме специализированных).</a:t>
            </a:r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ru-RU" sz="13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50000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E20C5D6E-5AF6-4404-812C-B1F63E2BE219}"/>
              </a:ext>
            </a:extLst>
          </p:cNvPr>
          <p:cNvCxnSpPr>
            <a:cxnSpLocks/>
          </p:cNvCxnSpPr>
          <p:nvPr/>
        </p:nvCxnSpPr>
        <p:spPr>
          <a:xfrm>
            <a:off x="2776801" y="1280592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5C1B04E-C3D3-43F4-89B9-B3306C420831}"/>
              </a:ext>
            </a:extLst>
          </p:cNvPr>
          <p:cNvSpPr txBox="1"/>
          <p:nvPr/>
        </p:nvSpPr>
        <p:spPr>
          <a:xfrm>
            <a:off x="638826" y="4531411"/>
            <a:ext cx="5580346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рамках Дня открытых дверей все желающие смогут узнать:</a:t>
            </a:r>
            <a:endParaRPr lang="ru-RU" sz="14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65108" y="656039"/>
            <a:ext cx="5580346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День открытых дверей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220" y="5148695"/>
            <a:ext cx="579880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что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такое Единый налоговый счет и какие у него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преимущества;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какие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изменения ожидают с 1 января 2023 года всех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налогоплательщиков;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как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изменятся порядок и сроки уплаты обязательных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платежей;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как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будут учитываться и распределяться обязательные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платежи;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как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будет осуществляться формирование единого сальдо расчетов по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налогам.</a:t>
            </a:r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220" y="7355130"/>
            <a:ext cx="580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Специалисты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подробно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расскажут обо всех преимуществах Единого налогового счета и других новшествах администрирования налогоплательщиков в 2023 году, а также ответят на другие вопросы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по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данной теме.</a:t>
            </a:r>
          </a:p>
        </p:txBody>
      </p:sp>
    </p:spTree>
    <p:extLst>
      <p:ext uri="{BB962C8B-B14F-4D97-AF65-F5344CB8AC3E}">
        <p14:creationId xmlns:p14="http://schemas.microsoft.com/office/powerpoint/2010/main" val="20894356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163522</TotalTime>
  <Words>141</Words>
  <Application>Microsoft Office PowerPoint</Application>
  <PresentationFormat>Лист A4 (210x297 мм)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Wingdings</vt:lpstr>
      <vt:lpstr>Roboto Condensed</vt:lpstr>
      <vt:lpstr>Roboto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Алексеева Марина Леонидовна</cp:lastModifiedBy>
  <cp:revision>1899</cp:revision>
  <cp:lastPrinted>2022-03-21T08:32:16Z</cp:lastPrinted>
  <dcterms:created xsi:type="dcterms:W3CDTF">2014-10-08T23:03:32Z</dcterms:created>
  <dcterms:modified xsi:type="dcterms:W3CDTF">2022-12-09T06:30:59Z</dcterms:modified>
</cp:coreProperties>
</file>